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4"/>
  </p:sldMasterIdLst>
  <p:handoutMasterIdLst>
    <p:handoutMasterId r:id="rId6"/>
  </p:handoutMasterIdLst>
  <p:sldIdLst>
    <p:sldId id="256" r:id="rId5"/>
  </p:sldIdLst>
  <p:sldSz cx="32404050" cy="51206400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54CC8B-2692-E84C-BB23-FB2C68305213}" v="2" dt="2025-02-07T00:03:21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520" autoAdjust="0"/>
    <p:restoredTop sz="95865"/>
  </p:normalViewPr>
  <p:slideViewPr>
    <p:cSldViewPr snapToGrid="0">
      <p:cViewPr varScale="1">
        <p:scale>
          <a:sx n="15" d="100"/>
          <a:sy n="15" d="100"/>
        </p:scale>
        <p:origin x="3258" y="144"/>
      </p:cViewPr>
      <p:guideLst>
        <p:guide orient="horz" pos="1612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79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778E54B-52D7-F74A-829B-B7C75C6C07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B03A434-0BCE-1543-B6BA-02B33940B0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B92F3EB-C99B-784A-A996-A3A91FFE3D04}" type="datetimeFigureOut">
              <a:rPr lang="es-ES"/>
              <a:pPr>
                <a:defRPr/>
              </a:pPr>
              <a:t>07/02/2025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4827FC9-5A5E-0B4C-9148-82069C19C4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FA1E5C8-8E96-B846-B13C-0906796580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9CBAC1-12CA-4548-9326-3978BC5ABC3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86514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53742-5627-5A49-BC2C-A1B949829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1300" y="8380413"/>
            <a:ext cx="24303038" cy="178276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8785C0-D606-694C-BD4E-55EBC97B4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1300" y="26895425"/>
            <a:ext cx="24303038" cy="123634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0A0297-6309-2C4D-ABA2-EA162C9D5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AA57D0-BEDA-4545-9D4F-57F66B3F2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41E1DA-809B-894A-B808-8A902AFF7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351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7DB46-BAD7-CF48-93DA-820EB9090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7B5CDB-752B-174A-A961-65702D656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FADAB4-1466-144B-8B20-936B24AEB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35DDCA-4070-384D-BE91-F7499F4A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5C8B1B-6A44-6E44-AA25-ACECCC083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864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8109D8-9F21-5544-8BDC-33251E07A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90200" y="2725738"/>
            <a:ext cx="6986588" cy="433959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22A615-06BD-7E4C-9728-AF9A4913B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263" y="2725738"/>
            <a:ext cx="20810537" cy="433959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88649B-F8C8-B74D-9352-C82F71022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B729DD-57D9-EB4B-AD40-AE18DF8E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374CE8-89F6-624D-839A-EF4CCE87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535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A2140-D4B3-4D49-8171-7C79CD9E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F2FD2C-41BB-464A-A7A1-A46510A96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EB5539-57CD-9543-A9FF-F8552C1F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363910-BB49-C44F-BF38-38C38336F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D538EC-AA28-F048-92FC-418339196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913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17B491-96B1-164E-950C-4F8607A80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1388" y="12766675"/>
            <a:ext cx="27947937" cy="21299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BA86B3-9594-0E45-863F-9AE6DF09B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1388" y="34267775"/>
            <a:ext cx="27947937" cy="112014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003C72-3AB2-F749-8DFE-C598145E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137CF9-4854-884D-8CF6-AD059ECD5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1A4E06-32F8-634B-A265-E0EEC643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B6CCA-4391-D542-ABB3-38727E17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CA686-8828-4047-B722-C2BBB2736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263" y="13631863"/>
            <a:ext cx="13898562" cy="324897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BE4B849-82D6-A041-9F4B-762CE9F24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278225" y="13631863"/>
            <a:ext cx="13898563" cy="324897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C9D825-17AC-5049-8EC1-CD7FD174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3D9DD2-D707-BA47-8402-147455E17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992D36-8E0A-5848-ABB1-2463E6ED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177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524377-B3EC-D640-99FF-132376BE3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25" y="2725738"/>
            <a:ext cx="27947938" cy="98980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7BDF0C-A301-DD44-91E7-1526480BF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25" y="12552363"/>
            <a:ext cx="13708063" cy="61515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45D9F0-0A60-7C4E-B81C-E7B12E52C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25" y="18703925"/>
            <a:ext cx="13708063" cy="275129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4714CE5-DD39-A648-A393-48917595ED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5225" y="12552363"/>
            <a:ext cx="13774738" cy="61515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D9461D-3313-C745-B8FC-1139F6470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5225" y="18703925"/>
            <a:ext cx="13774738" cy="275129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01A95B-E81F-0845-AFDD-533FC7D30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961ADE-D53E-1248-8809-246037ED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634DF7-31CE-5E44-A697-13E83073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42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20785-E84A-744B-831D-9FB5A6261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451EF4-D523-734D-B852-E0BD09CD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294BA63-6384-9049-B50A-55B69D57A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C0724E-80D5-4E4E-923D-AF0179968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775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1A9303-4C65-854F-B511-A1DD9D43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3B05CE-7474-4048-84EB-298FC5AD2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E34AE9-EA6E-D54C-9846-77A19911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572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0A2E1B-218C-4E40-B516-01548885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25" y="3413125"/>
            <a:ext cx="10450513" cy="119491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63F8E5-1CB8-F843-9545-B9BAD23F6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6325" y="7372350"/>
            <a:ext cx="16403638" cy="363902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6E06D3-AF0D-AD44-A038-04999DB35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25" y="15362238"/>
            <a:ext cx="10450513" cy="28459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BED9D2-184B-A54A-ABA8-8E1EAC23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CA249B-83A6-A340-A182-19859507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843FD2-C3E3-D946-8965-1F9335694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52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2884F-F542-9340-9C0D-CA141678D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25" y="3413125"/>
            <a:ext cx="10450513" cy="119491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4E1D151-61B1-174C-9B7C-141E50C50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6325" y="7372350"/>
            <a:ext cx="16403638" cy="363902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453AAF-08B8-2D4D-BF7C-C99328D1F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25" y="15362238"/>
            <a:ext cx="10450513" cy="28459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20826E-7357-8E44-B283-0CCD1663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E1F961-F15A-CA4A-81AC-451B5DD6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3C7F29-C90B-2744-862B-0316CAAB6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247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707F88E-20D7-4E42-AD36-094574F52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263" y="2725738"/>
            <a:ext cx="27949525" cy="9898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C30BA7-238F-1745-ABE9-EAE866B79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263" y="13631863"/>
            <a:ext cx="27949525" cy="32489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08EF0D-219F-1848-93CC-14670C913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263" y="47461488"/>
            <a:ext cx="7291387" cy="2725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D600F-0EF1-7547-B1E0-499EF2A0F9C8}" type="datetimeFigureOut">
              <a:rPr lang="es-ES" smtClean="0"/>
              <a:t>07/02/2025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3D575A-23A1-6544-BBE6-A4585D23E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088" y="47461488"/>
            <a:ext cx="10937875" cy="2725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D67D87-D5C7-B444-83E7-C84012EFF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400" y="47461488"/>
            <a:ext cx="7291388" cy="2725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4B8AD-F030-4746-A371-C383BC230DBF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Imagen que contiene Texto&#10;&#10;El contenido generado por IA puede ser incorrecto.">
            <a:extLst>
              <a:ext uri="{FF2B5EF4-FFF2-40B4-BE49-F238E27FC236}">
                <a16:creationId xmlns:a16="http://schemas.microsoft.com/office/drawing/2014/main" id="{62B3CCE3-79A1-3ACC-DC29-6971128FF22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404050" cy="4582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50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C6C39-D9DE-1242-A253-82D56A78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8056" y="7564582"/>
            <a:ext cx="27947937" cy="24367981"/>
          </a:xfrm>
        </p:spPr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A4DE63-DC58-8E4C-86C4-F34AAFA66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8055" y="33277175"/>
            <a:ext cx="27947937" cy="16432934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012192"/>
      </p:ext>
    </p:extLst>
  </p:cSld>
  <p:clrMapOvr>
    <a:masterClrMapping/>
  </p:clrMapOvr>
</p:sld>
</file>

<file path=ppt/theme/theme1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59CF3B52871E43A98F2C0EA124E916" ma:contentTypeVersion="18" ma:contentTypeDescription="Crear nuevo documento." ma:contentTypeScope="" ma:versionID="548e79a6624f6c3564e17bcf3a590455">
  <xsd:schema xmlns:xsd="http://www.w3.org/2001/XMLSchema" xmlns:xs="http://www.w3.org/2001/XMLSchema" xmlns:p="http://schemas.microsoft.com/office/2006/metadata/properties" xmlns:ns2="0b84dae5-6e9f-484b-911b-b3edb3bcf73a" xmlns:ns3="5368a304-d57d-4ed9-a32c-012245118636" targetNamespace="http://schemas.microsoft.com/office/2006/metadata/properties" ma:root="true" ma:fieldsID="10a4c261a08f58f7e90688c1aae6c367" ns2:_="" ns3:_="">
    <xsd:import namespace="0b84dae5-6e9f-484b-911b-b3edb3bcf73a"/>
    <xsd:import namespace="5368a304-d57d-4ed9-a32c-0122451186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4dae5-6e9f-484b-911b-b3edb3bcf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92d9e965-4325-4025-902e-c30c63b07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8a304-d57d-4ed9-a32c-012245118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2c9d98-b964-4149-8bf1-5cf1614f84f2}" ma:internalName="TaxCatchAll" ma:showField="CatchAllData" ma:web="5368a304-d57d-4ed9-a32c-0122451186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84dae5-6e9f-484b-911b-b3edb3bcf73a">
      <Terms xmlns="http://schemas.microsoft.com/office/infopath/2007/PartnerControls"/>
    </lcf76f155ced4ddcb4097134ff3c332f>
    <TaxCatchAll xmlns="5368a304-d57d-4ed9-a32c-012245118636" xsi:nil="true"/>
  </documentManagement>
</p:properties>
</file>

<file path=customXml/itemProps1.xml><?xml version="1.0" encoding="utf-8"?>
<ds:datastoreItem xmlns:ds="http://schemas.openxmlformats.org/officeDocument/2006/customXml" ds:itemID="{904E5A08-AD63-43FC-8291-EFFDC47F1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4dae5-6e9f-484b-911b-b3edb3bcf73a"/>
    <ds:schemaRef ds:uri="5368a304-d57d-4ed9-a32c-012245118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F719A-BE3B-47AA-8B1D-C17F240957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20A72F-385D-4E44-9ADA-1556D1ACADD9}">
  <ds:schemaRefs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0b84dae5-6e9f-484b-911b-b3edb3bcf73a"/>
    <ds:schemaRef ds:uri="http://schemas.openxmlformats.org/package/2006/metadata/core-properties"/>
    <ds:schemaRef ds:uri="http://schemas.microsoft.com/office/infopath/2007/PartnerControls"/>
    <ds:schemaRef ds:uri="5368a304-d57d-4ed9-a32c-012245118636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da060e56-5e46-475d-8b74-5fb187bd2177}" enabled="0" method="" siteId="{da060e56-5e46-475d-8b74-5fb187bd217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1_Diseño personalizado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rmimoso</dc:creator>
  <cp:lastModifiedBy>VANESSA DEL RIO MUÑOZ</cp:lastModifiedBy>
  <cp:revision>16</cp:revision>
  <dcterms:created xsi:type="dcterms:W3CDTF">2017-04-10T12:01:46Z</dcterms:created>
  <dcterms:modified xsi:type="dcterms:W3CDTF">2025-02-07T13:34:51Z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0x0101008E59CF3B52871E43A98F2C0EA124E916</vt:lpwstr>
  </property>
  <property fmtid="{D5CDD505-2E9C-101B-9397-08002B2CF9AE}" pid="3" name="MediaServiceImageTags">
    <vt:lpwstr/>
  </property>
</Properties>
</file>